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ヒラギノ角ゴ ProN W3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ヒラギノ角ゴ ProN W3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ヒラギノ角ゴ ProN W3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ヒラギノ角ゴ ProN W3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ヒラギノ角ゴ ProN W3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ヒラギノ角ゴ ProN W3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ヒラギノ角ゴ ProN W3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ヒラギノ角ゴ ProN W3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ヒラギノ角ゴ ProN W3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タイトル&amp;サブタイトル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タイトルテキスト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タイトルテキスト</a:t>
            </a:r>
          </a:p>
        </p:txBody>
      </p:sp>
      <p:sp>
        <p:nvSpPr>
          <p:cNvPr id="12" name="本文レベル1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13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ここに引用を入力してください。”"/>
          <p:cNvSpPr txBox="1"/>
          <p:nvPr>
            <p:ph type="body" sz="quarter" idx="14"/>
          </p:nvPr>
        </p:nvSpPr>
        <p:spPr>
          <a:xfrm>
            <a:off x="1270000" y="4267200"/>
            <a:ext cx="10464800" cy="6096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/>
            </a:lvl1pPr>
          </a:lstStyle>
          <a:p>
            <a:pPr/>
            <a:r>
              <a:t>“ここに引用を入力してください。”</a:t>
            </a:r>
          </a:p>
        </p:txBody>
      </p:sp>
      <p:sp>
        <p:nvSpPr>
          <p:cNvPr id="95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イメージ"/>
          <p:cNvSpPr/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画像（横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イメージ"/>
          <p:cNvSpPr/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タイトルテキスト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タイトルテキスト</a:t>
            </a:r>
          </a:p>
        </p:txBody>
      </p:sp>
      <p:sp>
        <p:nvSpPr>
          <p:cNvPr id="22" name="本文レベル1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23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（中央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タイトルテキスト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タイトルテキスト</a:t>
            </a:r>
          </a:p>
        </p:txBody>
      </p:sp>
      <p:sp>
        <p:nvSpPr>
          <p:cNvPr id="31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画像（縦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イメージ"/>
          <p:cNvSpPr/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タイトルテキスト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40" name="本文レベル1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41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（上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タイトルテキスト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タイトルテキスト</a:t>
            </a:r>
          </a:p>
        </p:txBody>
      </p:sp>
      <p:sp>
        <p:nvSpPr>
          <p:cNvPr id="49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&amp;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タイトルテキスト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タイトルテキスト</a:t>
            </a:r>
          </a:p>
        </p:txBody>
      </p:sp>
      <p:sp>
        <p:nvSpPr>
          <p:cNvPr id="57" name="本文レベル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58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、箇条書き、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イメージ"/>
          <p:cNvSpPr/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タイトルテキスト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タイトルテキスト</a:t>
            </a:r>
          </a:p>
        </p:txBody>
      </p:sp>
      <p:sp>
        <p:nvSpPr>
          <p:cNvPr id="67" name="本文レベル1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68" name="スライド番号"/>
          <p:cNvSpPr txBox="1"/>
          <p:nvPr>
            <p:ph type="sldNum" sz="quarter" idx="2"/>
          </p:nvPr>
        </p:nvSpPr>
        <p:spPr>
          <a:xfrm>
            <a:off x="6308360" y="9296400"/>
            <a:ext cx="381306" cy="304800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本文レベル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76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画像（3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イメージ"/>
          <p:cNvSpPr/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イメージ"/>
          <p:cNvSpPr/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イメージ"/>
          <p:cNvSpPr/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テキスト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タイトルテキスト</a:t>
            </a:r>
          </a:p>
        </p:txBody>
      </p:sp>
      <p:sp>
        <p:nvSpPr>
          <p:cNvPr id="3" name="本文レベル1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4" name="スライド番号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ポートフォリオ発表会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ポートフォリオ発表会</a:t>
            </a:r>
          </a:p>
        </p:txBody>
      </p:sp>
      <p:sp>
        <p:nvSpPr>
          <p:cNvPr id="120" name="浅野仁志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浅野仁志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画像をクリック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画像をクリック</a:t>
            </a:r>
          </a:p>
        </p:txBody>
      </p:sp>
      <p:pic>
        <p:nvPicPr>
          <p:cNvPr id="189" name="スクリーンショット 2019-09-27 18.54.25.png" descr="スクリーンショット 2019-09-27 18.54.25.pn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1028" y="2353286"/>
            <a:ext cx="6350001" cy="317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スクリーンショット 2019-09-27 18.54.17.png" descr="スクリーンショット 2019-09-27 18.54.17.png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53491" y="2353286"/>
            <a:ext cx="6350001" cy="3175001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Mapped Images一覧画面で画像をクリック…"/>
          <p:cNvSpPr txBox="1"/>
          <p:nvPr/>
        </p:nvSpPr>
        <p:spPr>
          <a:xfrm>
            <a:off x="325300" y="6843878"/>
            <a:ext cx="6962700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76250" indent="-476250" algn="l">
              <a:buSzPct val="100000"/>
              <a:buAutoNum type="circleNumDbPlain" startAt="1"/>
            </a:pPr>
            <a:r>
              <a:t>Mapped Images一覧画面で画像をクリック</a:t>
            </a:r>
          </a:p>
          <a:p>
            <a:pPr marL="476250" indent="-476250" algn="l">
              <a:buSzPct val="100000"/>
              <a:buAutoNum type="circleNumDbPlain" startAt="1"/>
            </a:pPr>
            <a:r>
              <a:t>クリックした画像の位置情報が表示されます</a:t>
            </a:r>
          </a:p>
        </p:txBody>
      </p:sp>
      <p:sp>
        <p:nvSpPr>
          <p:cNvPr id="192" name="四角形"/>
          <p:cNvSpPr/>
          <p:nvPr/>
        </p:nvSpPr>
        <p:spPr>
          <a:xfrm>
            <a:off x="4792340" y="3817536"/>
            <a:ext cx="523791" cy="390356"/>
          </a:xfrm>
          <a:prstGeom prst="rect">
            <a:avLst/>
          </a:prstGeom>
          <a:ln w="12700">
            <a:solidFill>
              <a:srgbClr val="FF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93" name="①"/>
          <p:cNvSpPr txBox="1"/>
          <p:nvPr/>
        </p:nvSpPr>
        <p:spPr>
          <a:xfrm>
            <a:off x="4451661" y="3942993"/>
            <a:ext cx="393701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2600"/>
                </a:solidFill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①</a:t>
            </a:r>
          </a:p>
        </p:txBody>
      </p:sp>
      <p:sp>
        <p:nvSpPr>
          <p:cNvPr id="194" name="②"/>
          <p:cNvSpPr txBox="1"/>
          <p:nvPr/>
        </p:nvSpPr>
        <p:spPr>
          <a:xfrm>
            <a:off x="7323064" y="2729704"/>
            <a:ext cx="393701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2600"/>
                </a:solidFill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②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Favori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Favorites</a:t>
            </a:r>
          </a:p>
        </p:txBody>
      </p:sp>
      <p:pic>
        <p:nvPicPr>
          <p:cNvPr id="197" name="スクリーンショット 2019-09-27 19.09.29.png" descr="スクリーンショット 2019-09-27 19.09.29.pn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768" y="4152900"/>
            <a:ext cx="6350001" cy="317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スクリーンショット 2019-09-27 19.08.37.png" descr="スクリーンショット 2019-09-27 19.08.37.png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8768" y="122628"/>
            <a:ext cx="6350001" cy="3175001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Post詳細画面でハートマークをクリック"/>
          <p:cNvSpPr txBox="1"/>
          <p:nvPr/>
        </p:nvSpPr>
        <p:spPr>
          <a:xfrm>
            <a:off x="418002" y="3566771"/>
            <a:ext cx="5691532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Post詳細画面でハートマークをクリック</a:t>
            </a:r>
          </a:p>
        </p:txBody>
      </p:sp>
      <p:sp>
        <p:nvSpPr>
          <p:cNvPr id="200" name="いいねしたPostはMypageで確認できます"/>
          <p:cNvSpPr txBox="1"/>
          <p:nvPr/>
        </p:nvSpPr>
        <p:spPr>
          <a:xfrm>
            <a:off x="205252" y="7507627"/>
            <a:ext cx="6117032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いいねしたPostはMypageで確認できます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Follo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Follow</a:t>
            </a:r>
          </a:p>
        </p:txBody>
      </p:sp>
      <p:pic>
        <p:nvPicPr>
          <p:cNvPr id="203" name="スクリーンショット 2019-09-27 19.10.00.png" descr="スクリーンショット 2019-09-27 19.10.00.png"/>
          <p:cNvPicPr>
            <a:picLocks noChangeAspect="0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6548906" y="2020553"/>
            <a:ext cx="6350001" cy="317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スクリーンショット 2019-09-27 19.09.44.png" descr="スクリーンショット 2019-09-27 19.09.44.png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3067" y="2020553"/>
            <a:ext cx="6350001" cy="3175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Userの詳細ページでフォローをするをクリックする"/>
          <p:cNvSpPr txBox="1"/>
          <p:nvPr/>
        </p:nvSpPr>
        <p:spPr>
          <a:xfrm>
            <a:off x="179730" y="5537200"/>
            <a:ext cx="7283502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Userの詳細ページでフォローをするをクリックする</a:t>
            </a:r>
          </a:p>
        </p:txBody>
      </p:sp>
      <p:sp>
        <p:nvSpPr>
          <p:cNvPr id="206" name="フォローしたUserの確認方法…"/>
          <p:cNvSpPr txBox="1"/>
          <p:nvPr/>
        </p:nvSpPr>
        <p:spPr>
          <a:xfrm>
            <a:off x="147412" y="6285246"/>
            <a:ext cx="1186342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  <a:lvl2pPr algn="l"/>
          </a:lstStyle>
          <a:p>
            <a:pPr/>
            <a:r>
              <a:t>フォローしたUserの確認方法</a:t>
            </a:r>
          </a:p>
          <a:p>
            <a:pPr lvl="1"/>
            <a:r>
              <a:t>サイドバーのFollowをクリックするとフォローしているUserの一覧が確認できます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Mypa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Mypage</a:t>
            </a:r>
          </a:p>
        </p:txBody>
      </p:sp>
      <p:pic>
        <p:nvPicPr>
          <p:cNvPr id="209" name="スクリーンショット 2019-09-28 16.24.15.png" descr="スクリーンショット 2019-09-28 16.24.15.pn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0586" y="2351376"/>
            <a:ext cx="6350001" cy="3175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Mapped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MappedImages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ign u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Sign up</a:t>
            </a:r>
          </a:p>
        </p:txBody>
      </p:sp>
      <p:pic>
        <p:nvPicPr>
          <p:cNvPr id="126" name="スクリーンショット 2019-09-27 17.33.29.png" descr="スクリーンショット 2019-09-27 17.33.29.png"/>
          <p:cNvPicPr>
            <a:picLocks noChangeAspect="0"/>
          </p:cNvPicPr>
          <p:nvPr/>
        </p:nvPicPr>
        <p:blipFill>
          <a:blip r:embed="rId2">
            <a:extLst/>
          </a:blip>
          <a:srcRect l="3548" t="15983" r="3548" b="7906"/>
          <a:stretch>
            <a:fillRect/>
          </a:stretch>
        </p:blipFill>
        <p:spPr>
          <a:xfrm>
            <a:off x="6546998" y="2004704"/>
            <a:ext cx="6350001" cy="3175001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四角形"/>
          <p:cNvSpPr/>
          <p:nvPr/>
        </p:nvSpPr>
        <p:spPr>
          <a:xfrm>
            <a:off x="6719767" y="2908300"/>
            <a:ext cx="1120687" cy="765897"/>
          </a:xfrm>
          <a:prstGeom prst="rect">
            <a:avLst/>
          </a:prstGeom>
          <a:ln w="12700">
            <a:solidFill>
              <a:srgbClr val="FF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28" name="②"/>
          <p:cNvSpPr txBox="1"/>
          <p:nvPr/>
        </p:nvSpPr>
        <p:spPr>
          <a:xfrm>
            <a:off x="7848776" y="2928286"/>
            <a:ext cx="419101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pPr/>
            <a:r>
              <a:t>②</a:t>
            </a:r>
          </a:p>
        </p:txBody>
      </p:sp>
      <p:sp>
        <p:nvSpPr>
          <p:cNvPr id="129" name="‘Singup’をクリック…"/>
          <p:cNvSpPr txBox="1"/>
          <p:nvPr/>
        </p:nvSpPr>
        <p:spPr>
          <a:xfrm>
            <a:off x="1471355" y="6428578"/>
            <a:ext cx="6666282" cy="132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76250" indent="-476250" algn="l">
              <a:buSzPct val="100000"/>
              <a:buAutoNum type="circleNumDbPlain" startAt="1"/>
            </a:pPr>
            <a:r>
              <a:t>‘Singup’をクリック</a:t>
            </a:r>
          </a:p>
          <a:p>
            <a:pPr algn="l"/>
            <a:r>
              <a:t>② 登録するメールアドレス、パスワードを入力</a:t>
            </a:r>
          </a:p>
          <a:p>
            <a:pPr algn="l"/>
            <a:r>
              <a:t>③ ’Singup’をクリック</a:t>
            </a:r>
          </a:p>
        </p:txBody>
      </p:sp>
      <p:sp>
        <p:nvSpPr>
          <p:cNvPr id="130" name="③"/>
          <p:cNvSpPr txBox="1"/>
          <p:nvPr/>
        </p:nvSpPr>
        <p:spPr>
          <a:xfrm>
            <a:off x="7070560" y="3832465"/>
            <a:ext cx="419101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pPr/>
            <a:r>
              <a:t>③</a:t>
            </a:r>
          </a:p>
        </p:txBody>
      </p:sp>
      <p:sp>
        <p:nvSpPr>
          <p:cNvPr id="131" name="四角形"/>
          <p:cNvSpPr/>
          <p:nvPr/>
        </p:nvSpPr>
        <p:spPr>
          <a:xfrm>
            <a:off x="6756905" y="3670401"/>
            <a:ext cx="406401" cy="116527"/>
          </a:xfrm>
          <a:prstGeom prst="rect">
            <a:avLst/>
          </a:prstGeom>
          <a:ln w="12700">
            <a:solidFill>
              <a:srgbClr val="FF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グループ"/>
          <p:cNvGrpSpPr/>
          <p:nvPr/>
        </p:nvGrpSpPr>
        <p:grpSpPr>
          <a:xfrm>
            <a:off x="0" y="-1"/>
            <a:ext cx="13004800" cy="6502401"/>
            <a:chOff x="0" y="0"/>
            <a:chExt cx="13004799" cy="6502399"/>
          </a:xfrm>
        </p:grpSpPr>
        <p:pic>
          <p:nvPicPr>
            <p:cNvPr id="133" name="スクリーンショット 2019-09-27 17.32.59.png" descr="スクリーンショット 2019-09-27 17.32.59.png"/>
            <p:cNvPicPr>
              <a:picLocks noChangeAspect="0"/>
            </p:cNvPicPr>
            <p:nvPr/>
          </p:nvPicPr>
          <p:blipFill>
            <a:blip r:embed="rId2">
              <a:extLst/>
            </a:blip>
            <a:srcRect l="3618" t="15924" r="3524" b="7924"/>
            <a:stretch>
              <a:fillRect/>
            </a:stretch>
          </p:blipFill>
          <p:spPr>
            <a:xfrm>
              <a:off x="0" y="-1"/>
              <a:ext cx="13004800" cy="6502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136" name="グループ"/>
            <p:cNvGrpSpPr/>
            <p:nvPr/>
          </p:nvGrpSpPr>
          <p:grpSpPr>
            <a:xfrm>
              <a:off x="255654" y="4749132"/>
              <a:ext cx="1908909" cy="1084010"/>
              <a:chOff x="0" y="0"/>
              <a:chExt cx="1908907" cy="1084009"/>
            </a:xfrm>
          </p:grpSpPr>
          <p:sp>
            <p:nvSpPr>
              <p:cNvPr id="134" name="四角形"/>
              <p:cNvSpPr/>
              <p:nvPr/>
            </p:nvSpPr>
            <p:spPr>
              <a:xfrm>
                <a:off x="136731" y="845363"/>
                <a:ext cx="1772177" cy="238647"/>
              </a:xfrm>
              <a:prstGeom prst="rect">
                <a:avLst/>
              </a:prstGeom>
              <a:noFill/>
              <a:ln w="12700" cap="flat">
                <a:solidFill>
                  <a:srgbClr val="FF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ヒラギノ角ゴ ProN W3"/>
                  </a:defRPr>
                </a:pPr>
              </a:p>
            </p:txBody>
          </p:sp>
          <p:sp>
            <p:nvSpPr>
              <p:cNvPr id="135" name="①"/>
              <p:cNvSpPr txBox="1"/>
              <p:nvPr/>
            </p:nvSpPr>
            <p:spPr>
              <a:xfrm>
                <a:off x="-1" y="-1"/>
                <a:ext cx="858318" cy="83230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>
                    <a:solidFill>
                      <a:srgbClr val="FF0000"/>
                    </a:solidFill>
                  </a:defRPr>
                </a:lvl1pPr>
              </a:lstStyle>
              <a:p>
                <a:pPr/>
                <a:r>
                  <a:t>①</a:t>
                </a: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Log i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Log in</a:t>
            </a:r>
          </a:p>
        </p:txBody>
      </p:sp>
      <p:pic>
        <p:nvPicPr>
          <p:cNvPr id="140" name="スクリーンショット 2019-09-27 17.34.44.png" descr="スクリーンショット 2019-09-27 17.34.44.png"/>
          <p:cNvPicPr>
            <a:picLocks noChangeAspect="0"/>
          </p:cNvPicPr>
          <p:nvPr/>
        </p:nvPicPr>
        <p:blipFill>
          <a:blip r:embed="rId2">
            <a:extLst/>
          </a:blip>
          <a:srcRect l="3537" t="16003" r="3537" b="5227"/>
          <a:stretch>
            <a:fillRect/>
          </a:stretch>
        </p:blipFill>
        <p:spPr>
          <a:xfrm>
            <a:off x="6560244" y="2004704"/>
            <a:ext cx="6350001" cy="317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スクリーンショット 2019-09-27 17.32.59.png" descr="スクリーンショット 2019-09-27 17.32.59.png"/>
          <p:cNvPicPr>
            <a:picLocks noChangeAspect="0"/>
          </p:cNvPicPr>
          <p:nvPr/>
        </p:nvPicPr>
        <p:blipFill>
          <a:blip r:embed="rId3">
            <a:extLst/>
          </a:blip>
          <a:srcRect l="3618" t="15924" r="3524" b="7924"/>
          <a:stretch>
            <a:fillRect/>
          </a:stretch>
        </p:blipFill>
        <p:spPr>
          <a:xfrm>
            <a:off x="93067" y="2004704"/>
            <a:ext cx="6350001" cy="3175001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四角形"/>
          <p:cNvSpPr/>
          <p:nvPr/>
        </p:nvSpPr>
        <p:spPr>
          <a:xfrm>
            <a:off x="284662" y="4818536"/>
            <a:ext cx="865321" cy="116528"/>
          </a:xfrm>
          <a:prstGeom prst="rect">
            <a:avLst/>
          </a:prstGeom>
          <a:ln w="12700">
            <a:solidFill>
              <a:srgbClr val="FF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43" name="①"/>
          <p:cNvSpPr txBox="1"/>
          <p:nvPr/>
        </p:nvSpPr>
        <p:spPr>
          <a:xfrm>
            <a:off x="217898" y="4414287"/>
            <a:ext cx="419101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0000"/>
                </a:solidFill>
              </a:defRPr>
            </a:lvl1pPr>
          </a:lstStyle>
          <a:p>
            <a:pPr/>
            <a:r>
              <a:t>①</a:t>
            </a:r>
          </a:p>
        </p:txBody>
      </p:sp>
      <p:sp>
        <p:nvSpPr>
          <p:cNvPr id="144" name="四角形"/>
          <p:cNvSpPr/>
          <p:nvPr/>
        </p:nvSpPr>
        <p:spPr>
          <a:xfrm>
            <a:off x="6719767" y="2908300"/>
            <a:ext cx="1120687" cy="724997"/>
          </a:xfrm>
          <a:prstGeom prst="rect">
            <a:avLst/>
          </a:prstGeom>
          <a:ln w="12700">
            <a:solidFill>
              <a:srgbClr val="FF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45" name="‘Login’をクリック…"/>
          <p:cNvSpPr txBox="1"/>
          <p:nvPr/>
        </p:nvSpPr>
        <p:spPr>
          <a:xfrm>
            <a:off x="1420606" y="6428578"/>
            <a:ext cx="6666281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76250" indent="-476250" algn="l">
              <a:buSzPct val="100000"/>
              <a:buAutoNum type="circleNumDbPlain" startAt="1"/>
            </a:pPr>
            <a:r>
              <a:t>‘Login’をクリック</a:t>
            </a:r>
          </a:p>
          <a:p>
            <a:pPr algn="l"/>
            <a:r>
              <a:t>② 登録したメールアドレス、パスワードを入力</a:t>
            </a:r>
          </a:p>
          <a:p>
            <a:pPr algn="l"/>
            <a:r>
              <a:t>③ ’Login’をクリック</a:t>
            </a:r>
          </a:p>
        </p:txBody>
      </p:sp>
      <p:sp>
        <p:nvSpPr>
          <p:cNvPr id="146" name="③"/>
          <p:cNvSpPr txBox="1"/>
          <p:nvPr/>
        </p:nvSpPr>
        <p:spPr>
          <a:xfrm>
            <a:off x="7070560" y="3832465"/>
            <a:ext cx="419101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pPr/>
            <a:r>
              <a:t>③</a:t>
            </a:r>
          </a:p>
        </p:txBody>
      </p:sp>
      <p:sp>
        <p:nvSpPr>
          <p:cNvPr id="147" name="四角形"/>
          <p:cNvSpPr/>
          <p:nvPr/>
        </p:nvSpPr>
        <p:spPr>
          <a:xfrm>
            <a:off x="6756147" y="3632301"/>
            <a:ext cx="350342" cy="116527"/>
          </a:xfrm>
          <a:prstGeom prst="rect">
            <a:avLst/>
          </a:prstGeom>
          <a:ln w="12700">
            <a:solidFill>
              <a:srgbClr val="FF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48" name="②"/>
          <p:cNvSpPr txBox="1"/>
          <p:nvPr/>
        </p:nvSpPr>
        <p:spPr>
          <a:xfrm>
            <a:off x="7848776" y="2928286"/>
            <a:ext cx="419101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pPr/>
            <a:r>
              <a:t>②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o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Post</a:t>
            </a:r>
          </a:p>
        </p:txBody>
      </p:sp>
      <p:pic>
        <p:nvPicPr>
          <p:cNvPr id="151" name="スクリーンショット 2019-09-27 18.44.20.png" descr="スクリーンショット 2019-09-27 18.44.20.png"/>
          <p:cNvPicPr>
            <a:picLocks noChangeAspect="0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41053" y="2033166"/>
            <a:ext cx="6350001" cy="3175001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四角形"/>
          <p:cNvSpPr/>
          <p:nvPr/>
        </p:nvSpPr>
        <p:spPr>
          <a:xfrm>
            <a:off x="191511" y="3619724"/>
            <a:ext cx="1504158" cy="771869"/>
          </a:xfrm>
          <a:prstGeom prst="rect">
            <a:avLst/>
          </a:prstGeom>
          <a:ln w="12700">
            <a:solidFill>
              <a:srgbClr val="FF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53" name="四角形"/>
          <p:cNvSpPr/>
          <p:nvPr/>
        </p:nvSpPr>
        <p:spPr>
          <a:xfrm>
            <a:off x="244115" y="4424693"/>
            <a:ext cx="497861" cy="183326"/>
          </a:xfrm>
          <a:prstGeom prst="rect">
            <a:avLst/>
          </a:prstGeom>
          <a:ln w="12700">
            <a:solidFill>
              <a:srgbClr val="FF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54" name="①"/>
          <p:cNvSpPr txBox="1"/>
          <p:nvPr/>
        </p:nvSpPr>
        <p:spPr>
          <a:xfrm>
            <a:off x="185905" y="3234595"/>
            <a:ext cx="393701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2600"/>
                </a:solidFill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①</a:t>
            </a:r>
          </a:p>
        </p:txBody>
      </p:sp>
      <p:sp>
        <p:nvSpPr>
          <p:cNvPr id="155" name="②"/>
          <p:cNvSpPr txBox="1"/>
          <p:nvPr/>
        </p:nvSpPr>
        <p:spPr>
          <a:xfrm>
            <a:off x="185905" y="4603442"/>
            <a:ext cx="393701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2600"/>
                </a:solidFill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②</a:t>
            </a:r>
          </a:p>
        </p:txBody>
      </p:sp>
      <p:pic>
        <p:nvPicPr>
          <p:cNvPr id="156" name="スクリーンショット 2019-09-28 15.00.38.png" descr="スクリーンショット 2019-09-28 15.00.38.png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86400" y="2033166"/>
            <a:ext cx="6350001" cy="3175001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線"/>
          <p:cNvSpPr/>
          <p:nvPr/>
        </p:nvSpPr>
        <p:spPr>
          <a:xfrm>
            <a:off x="8468955" y="2746971"/>
            <a:ext cx="821524" cy="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58" name="③"/>
          <p:cNvSpPr txBox="1"/>
          <p:nvPr/>
        </p:nvSpPr>
        <p:spPr>
          <a:xfrm>
            <a:off x="6663643" y="2369888"/>
            <a:ext cx="393701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2600"/>
                </a:solidFill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③</a:t>
            </a:r>
          </a:p>
        </p:txBody>
      </p:sp>
      <p:sp>
        <p:nvSpPr>
          <p:cNvPr id="159" name="New Postの欄に投稿したい内容を入力、画像を投稿したい場合は画像をアップロード…"/>
          <p:cNvSpPr txBox="1"/>
          <p:nvPr/>
        </p:nvSpPr>
        <p:spPr>
          <a:xfrm>
            <a:off x="38039" y="5789792"/>
            <a:ext cx="12594184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76250" indent="-476250" algn="l">
              <a:buSzPct val="100000"/>
              <a:buAutoNum type="circleNumDbPlain" startAt="1"/>
            </a:pPr>
            <a:r>
              <a:t>New Postの欄に投稿したい内容を入力、画像を投稿したい場合は画像をアップロード</a:t>
            </a:r>
          </a:p>
          <a:p>
            <a:pPr algn="l"/>
            <a:r>
              <a:t>② ‘Create Post’をクリック</a:t>
            </a:r>
          </a:p>
          <a:p>
            <a:pPr algn="l"/>
            <a:r>
              <a:t>③ ページ上部にサクセスメッセージが表示されたPost詳細画面が表示されれば成功です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新規投稿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新規投稿</a:t>
            </a:r>
          </a:p>
        </p:txBody>
      </p:sp>
      <p:pic>
        <p:nvPicPr>
          <p:cNvPr id="162" name="スクリーンショット 2019-09-27 18.47.27.png" descr="スクリーンショット 2019-09-27 18.47.27.pn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53082" y="3699092"/>
            <a:ext cx="6350001" cy="317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" name="スクリーンショット 2019-09-27 18.47.07.png" descr="スクリーンショット 2019-09-27 18.47.07.png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717" y="3699092"/>
            <a:ext cx="6350001" cy="317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スクリーンショット 2019-09-27 18.46.33.png" descr="スクリーンショット 2019-09-27 18.46.33.png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553082" y="232528"/>
            <a:ext cx="6350001" cy="317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スクリーンショット 2019-09-27 18.46.12.png" descr="スクリーンショット 2019-09-27 18.46.12.png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1717" y="232528"/>
            <a:ext cx="6350001" cy="3175001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‘Create Mapped Image’をクリックして、投稿画面にアクセス…"/>
          <p:cNvSpPr txBox="1"/>
          <p:nvPr/>
        </p:nvSpPr>
        <p:spPr>
          <a:xfrm>
            <a:off x="149420" y="7245785"/>
            <a:ext cx="13055601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76250" indent="-476250" algn="l">
              <a:buSzPct val="100000"/>
              <a:buAutoNum type="circleNumDbPlain" startAt="1"/>
            </a:pPr>
            <a:r>
              <a:t>‘Create Mapped Image’をクリックして、投稿画面にアクセス</a:t>
            </a:r>
          </a:p>
          <a:p>
            <a:pPr marL="476250" indent="-476250" algn="l">
              <a:buSzPct val="100000"/>
              <a:buAutoNum type="circleNumDbPlain" startAt="1"/>
            </a:pPr>
            <a:r>
              <a:t>テキスト入力し、画像をアップロードする</a:t>
            </a:r>
          </a:p>
          <a:p>
            <a:pPr marL="476250" indent="-476250" algn="l">
              <a:buSzPct val="100000"/>
              <a:buAutoNum type="circleNumDbPlain" startAt="1"/>
            </a:pPr>
            <a:r>
              <a:t>下のマップのピンをアップロードした画像を撮影した場所にピンを置く</a:t>
            </a:r>
          </a:p>
          <a:p>
            <a:pPr marL="476250" indent="-476250" algn="l">
              <a:buSzPct val="100000"/>
              <a:buAutoNum type="circleNumDbPlain" startAt="1"/>
            </a:pPr>
            <a:r>
              <a:t>’Create Mapped Image’ボタンをクリック</a:t>
            </a:r>
          </a:p>
          <a:p>
            <a:pPr marL="476250" indent="-476250" algn="l">
              <a:buSzPct val="100000"/>
              <a:buAutoNum type="circleNumDbPlain" startAt="1"/>
            </a:pPr>
            <a:r>
              <a:t>ページ上部にサクセスメッセージが表示されたMapped Imagesの詳細画面が表示されれば成功です</a:t>
            </a:r>
          </a:p>
        </p:txBody>
      </p:sp>
      <p:sp>
        <p:nvSpPr>
          <p:cNvPr id="167" name="四角形"/>
          <p:cNvSpPr/>
          <p:nvPr/>
        </p:nvSpPr>
        <p:spPr>
          <a:xfrm>
            <a:off x="205347" y="2706591"/>
            <a:ext cx="519145" cy="189000"/>
          </a:xfrm>
          <a:prstGeom prst="rect">
            <a:avLst/>
          </a:prstGeom>
          <a:ln w="12700">
            <a:solidFill>
              <a:srgbClr val="FF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68" name="①"/>
          <p:cNvSpPr txBox="1"/>
          <p:nvPr/>
        </p:nvSpPr>
        <p:spPr>
          <a:xfrm>
            <a:off x="199741" y="2321462"/>
            <a:ext cx="393701" cy="381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2600"/>
                </a:solidFill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①</a:t>
            </a:r>
          </a:p>
        </p:txBody>
      </p:sp>
      <p:sp>
        <p:nvSpPr>
          <p:cNvPr id="169" name="四角形"/>
          <p:cNvSpPr/>
          <p:nvPr/>
        </p:nvSpPr>
        <p:spPr>
          <a:xfrm>
            <a:off x="1951083" y="4175620"/>
            <a:ext cx="1380774" cy="507592"/>
          </a:xfrm>
          <a:prstGeom prst="rect">
            <a:avLst/>
          </a:prstGeom>
          <a:ln w="12700">
            <a:solidFill>
              <a:srgbClr val="FF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70" name="②"/>
          <p:cNvSpPr txBox="1"/>
          <p:nvPr/>
        </p:nvSpPr>
        <p:spPr>
          <a:xfrm>
            <a:off x="1945477" y="3790491"/>
            <a:ext cx="393701" cy="381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2600"/>
                </a:solidFill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②</a:t>
            </a:r>
          </a:p>
        </p:txBody>
      </p:sp>
      <p:sp>
        <p:nvSpPr>
          <p:cNvPr id="171" name="四角形"/>
          <p:cNvSpPr/>
          <p:nvPr/>
        </p:nvSpPr>
        <p:spPr>
          <a:xfrm>
            <a:off x="1951083" y="5062437"/>
            <a:ext cx="2368975" cy="1715699"/>
          </a:xfrm>
          <a:prstGeom prst="rect">
            <a:avLst/>
          </a:prstGeom>
          <a:ln w="12700">
            <a:solidFill>
              <a:srgbClr val="FF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72" name="③"/>
          <p:cNvSpPr txBox="1"/>
          <p:nvPr/>
        </p:nvSpPr>
        <p:spPr>
          <a:xfrm>
            <a:off x="1945477" y="4677308"/>
            <a:ext cx="393701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2600"/>
                </a:solidFill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③</a:t>
            </a:r>
          </a:p>
        </p:txBody>
      </p:sp>
      <p:sp>
        <p:nvSpPr>
          <p:cNvPr id="173" name="四角形"/>
          <p:cNvSpPr/>
          <p:nvPr/>
        </p:nvSpPr>
        <p:spPr>
          <a:xfrm>
            <a:off x="3378606" y="4658197"/>
            <a:ext cx="745537" cy="246031"/>
          </a:xfrm>
          <a:prstGeom prst="rect">
            <a:avLst/>
          </a:prstGeom>
          <a:ln w="12700">
            <a:solidFill>
              <a:srgbClr val="FF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74" name="④"/>
          <p:cNvSpPr txBox="1"/>
          <p:nvPr/>
        </p:nvSpPr>
        <p:spPr>
          <a:xfrm>
            <a:off x="3373000" y="4273068"/>
            <a:ext cx="393701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2600"/>
                </a:solidFill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④</a:t>
            </a:r>
          </a:p>
        </p:txBody>
      </p:sp>
      <p:sp>
        <p:nvSpPr>
          <p:cNvPr id="175" name="①"/>
          <p:cNvSpPr txBox="1"/>
          <p:nvPr/>
        </p:nvSpPr>
        <p:spPr>
          <a:xfrm>
            <a:off x="7327429" y="276311"/>
            <a:ext cx="393701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2600"/>
                </a:solidFill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①</a:t>
            </a:r>
          </a:p>
        </p:txBody>
      </p:sp>
      <p:sp>
        <p:nvSpPr>
          <p:cNvPr id="176" name="⑤"/>
          <p:cNvSpPr txBox="1"/>
          <p:nvPr/>
        </p:nvSpPr>
        <p:spPr>
          <a:xfrm>
            <a:off x="7327429" y="3790491"/>
            <a:ext cx="393701" cy="381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2600"/>
                </a:solidFill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⑤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検索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検索</a:t>
            </a:r>
          </a:p>
        </p:txBody>
      </p:sp>
      <p:sp>
        <p:nvSpPr>
          <p:cNvPr id="179" name="マップ下の検索バーに地点を入力する…"/>
          <p:cNvSpPr txBox="1"/>
          <p:nvPr/>
        </p:nvSpPr>
        <p:spPr>
          <a:xfrm>
            <a:off x="325300" y="5619133"/>
            <a:ext cx="5861457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76250" indent="-476250" algn="l">
              <a:buSzPct val="100000"/>
              <a:buAutoNum type="circleNumDbPlain" startAt="1"/>
            </a:pPr>
            <a:r>
              <a:t>マップ下の検索バーに地点を入力する</a:t>
            </a:r>
          </a:p>
          <a:p>
            <a:pPr marL="476250" indent="-476250" algn="l">
              <a:buSzPct val="100000"/>
              <a:buAutoNum type="circleNumDbPlain" startAt="1"/>
            </a:pPr>
            <a:r>
              <a:t>検索ボタンをクリック</a:t>
            </a:r>
          </a:p>
          <a:p>
            <a:pPr marL="476250" indent="-476250" algn="l">
              <a:buSzPct val="100000"/>
              <a:buAutoNum type="circleNumDbPlain" startAt="1"/>
            </a:pPr>
            <a:r>
              <a:t>検索でヒットした地点が表示されます</a:t>
            </a:r>
          </a:p>
        </p:txBody>
      </p:sp>
      <p:pic>
        <p:nvPicPr>
          <p:cNvPr id="180" name="スクリーンショット 2019-09-28 15.54.54.png" descr="スクリーンショット 2019-09-28 15.54.54.pn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1028" y="2211428"/>
            <a:ext cx="6350001" cy="317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スクリーンショット 2019-09-28 15.55.10.png" descr="スクリーンショット 2019-09-28 15.55.10.png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66416" y="2211428"/>
            <a:ext cx="6350001" cy="3175001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四角形"/>
          <p:cNvSpPr/>
          <p:nvPr/>
        </p:nvSpPr>
        <p:spPr>
          <a:xfrm>
            <a:off x="1952202" y="4631283"/>
            <a:ext cx="628315" cy="172895"/>
          </a:xfrm>
          <a:prstGeom prst="rect">
            <a:avLst/>
          </a:prstGeom>
          <a:ln w="12700">
            <a:solidFill>
              <a:srgbClr val="FF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83" name="①"/>
          <p:cNvSpPr txBox="1"/>
          <p:nvPr/>
        </p:nvSpPr>
        <p:spPr>
          <a:xfrm>
            <a:off x="1946596" y="4246154"/>
            <a:ext cx="393701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2600"/>
                </a:solidFill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①</a:t>
            </a:r>
          </a:p>
        </p:txBody>
      </p:sp>
      <p:sp>
        <p:nvSpPr>
          <p:cNvPr id="184" name="②"/>
          <p:cNvSpPr txBox="1"/>
          <p:nvPr/>
        </p:nvSpPr>
        <p:spPr>
          <a:xfrm>
            <a:off x="2998411" y="4527230"/>
            <a:ext cx="393701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2600"/>
                </a:solidFill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②</a:t>
            </a:r>
          </a:p>
        </p:txBody>
      </p:sp>
      <p:sp>
        <p:nvSpPr>
          <p:cNvPr id="185" name="四角形"/>
          <p:cNvSpPr/>
          <p:nvPr/>
        </p:nvSpPr>
        <p:spPr>
          <a:xfrm>
            <a:off x="2646452" y="4631283"/>
            <a:ext cx="292375" cy="172895"/>
          </a:xfrm>
          <a:prstGeom prst="rect">
            <a:avLst/>
          </a:prstGeom>
          <a:ln w="12700">
            <a:solidFill>
              <a:srgbClr val="FF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86" name="③"/>
          <p:cNvSpPr txBox="1"/>
          <p:nvPr/>
        </p:nvSpPr>
        <p:spPr>
          <a:xfrm>
            <a:off x="6524002" y="4527230"/>
            <a:ext cx="393701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2600"/>
                </a:solidFill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③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ヒラギノ角ゴ ProN W3"/>
        <a:ea typeface="ヒラギノ角ゴ ProN W3"/>
        <a:cs typeface="ヒラギノ角ゴ ProN W3"/>
      </a:majorFont>
      <a:minorFont>
        <a:latin typeface="ヒラギノ角ゴ ProN W3"/>
        <a:ea typeface="ヒラギノ角ゴ ProN W3"/>
        <a:cs typeface="ヒラギノ角ゴ ProN W3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ヒラギノ角ゴ ProN W6"/>
            <a:ea typeface="ヒラギノ角ゴ ProN W6"/>
            <a:cs typeface="ヒラギノ角ゴ ProN W6"/>
            <a:sym typeface="ヒラギノ角ゴ ProN W6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ヒラギノ角ゴ ProN W3"/>
        <a:ea typeface="ヒラギノ角ゴ ProN W3"/>
        <a:cs typeface="ヒラギノ角ゴ ProN W3"/>
      </a:majorFont>
      <a:minorFont>
        <a:latin typeface="ヒラギノ角ゴ ProN W3"/>
        <a:ea typeface="ヒラギノ角ゴ ProN W3"/>
        <a:cs typeface="ヒラギノ角ゴ ProN W3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ヒラギノ角ゴ ProN W6"/>
            <a:ea typeface="ヒラギノ角ゴ ProN W6"/>
            <a:cs typeface="ヒラギノ角ゴ ProN W6"/>
            <a:sym typeface="ヒラギノ角ゴ ProN W6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